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87" r:id="rId4"/>
    <p:sldId id="256" r:id="rId5"/>
    <p:sldId id="292" r:id="rId6"/>
    <p:sldId id="302" r:id="rId7"/>
    <p:sldId id="301" r:id="rId8"/>
    <p:sldId id="304" r:id="rId9"/>
    <p:sldId id="477" r:id="rId10"/>
    <p:sldId id="455" r:id="rId11"/>
    <p:sldId id="515" r:id="rId12"/>
    <p:sldId id="516" r:id="rId13"/>
    <p:sldId id="451" r:id="rId14"/>
    <p:sldId id="526" r:id="rId15"/>
    <p:sldId id="528" r:id="rId16"/>
    <p:sldId id="447" r:id="rId17"/>
    <p:sldId id="505" r:id="rId18"/>
    <p:sldId id="507" r:id="rId19"/>
    <p:sldId id="445" r:id="rId20"/>
    <p:sldId id="504" r:id="rId21"/>
    <p:sldId id="430" r:id="rId22"/>
    <p:sldId id="502" r:id="rId23"/>
    <p:sldId id="503" r:id="rId24"/>
    <p:sldId id="433" r:id="rId25"/>
    <p:sldId id="499" r:id="rId26"/>
    <p:sldId id="500" r:id="rId27"/>
    <p:sldId id="436" r:id="rId28"/>
    <p:sldId id="495" r:id="rId29"/>
    <p:sldId id="497" r:id="rId30"/>
    <p:sldId id="439" r:id="rId31"/>
    <p:sldId id="492" r:id="rId32"/>
    <p:sldId id="494" r:id="rId33"/>
    <p:sldId id="426" r:id="rId34"/>
    <p:sldId id="524" r:id="rId35"/>
    <p:sldId id="525" r:id="rId36"/>
    <p:sldId id="422" r:id="rId37"/>
    <p:sldId id="521" r:id="rId38"/>
    <p:sldId id="522" r:id="rId39"/>
    <p:sldId id="418" r:id="rId40"/>
    <p:sldId id="517" r:id="rId41"/>
    <p:sldId id="519" r:id="rId42"/>
    <p:sldId id="414" r:id="rId43"/>
    <p:sldId id="486" r:id="rId44"/>
    <p:sldId id="488" r:id="rId45"/>
    <p:sldId id="485" r:id="rId46"/>
    <p:sldId id="412" r:id="rId47"/>
    <p:sldId id="410" r:id="rId48"/>
    <p:sldId id="484" r:id="rId49"/>
    <p:sldId id="408" r:id="rId50"/>
    <p:sldId id="483" r:id="rId51"/>
    <p:sldId id="406" r:id="rId52"/>
    <p:sldId id="482" r:id="rId53"/>
    <p:sldId id="480" r:id="rId54"/>
    <p:sldId id="469" r:id="rId55"/>
    <p:sldId id="481" r:id="rId56"/>
    <p:sldId id="478" r:id="rId57"/>
    <p:sldId id="379" r:id="rId58"/>
    <p:sldId id="479" r:id="rId59"/>
    <p:sldId id="31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477"/>
          </p14:sldIdLst>
        </p14:section>
        <p14:section name="Blur With Tint" id="{9C751408-3D11-47C6-8097-48795048D1C0}">
          <p14:sldIdLst>
            <p14:sldId id="455"/>
            <p14:sldId id="515"/>
            <p14:sldId id="516"/>
            <p14:sldId id="451"/>
            <p14:sldId id="526"/>
            <p14:sldId id="528"/>
            <p14:sldId id="447"/>
            <p14:sldId id="505"/>
            <p14:sldId id="507"/>
            <p14:sldId id="445"/>
            <p14:sldId id="504"/>
          </p14:sldIdLst>
        </p14:section>
        <p14:section name="Recolor" id="{D37EDCA5-43FD-4642-9304-EF297EFB0222}">
          <p14:sldIdLst>
            <p14:sldId id="430"/>
            <p14:sldId id="502"/>
            <p14:sldId id="503"/>
            <p14:sldId id="433"/>
            <p14:sldId id="499"/>
            <p14:sldId id="500"/>
            <p14:sldId id="436"/>
            <p14:sldId id="495"/>
            <p14:sldId id="497"/>
            <p14:sldId id="439"/>
            <p14:sldId id="492"/>
            <p14:sldId id="494"/>
          </p14:sldIdLst>
        </p14:section>
        <p14:section name="Blur Background" id="{25D4E0D5-4E92-4D20-BB8A-652196B92CA6}">
          <p14:sldIdLst>
            <p14:sldId id="426"/>
            <p14:sldId id="524"/>
            <p14:sldId id="525"/>
            <p14:sldId id="422"/>
            <p14:sldId id="521"/>
            <p14:sldId id="522"/>
          </p14:sldIdLst>
        </p14:section>
        <p14:section name="Blur Remainder" id="{33560E92-B621-41BA-8A4F-6C3305267BB1}">
          <p14:sldIdLst>
            <p14:sldId id="418"/>
            <p14:sldId id="517"/>
            <p14:sldId id="519"/>
            <p14:sldId id="414"/>
            <p14:sldId id="486"/>
            <p14:sldId id="488"/>
          </p14:sldIdLst>
        </p14:section>
        <p14:section name="Blur Selected" id="{45550743-7883-4F72-B400-DE5AA19EB71E}">
          <p14:sldIdLst>
            <p14:sldId id="485"/>
            <p14:sldId id="412"/>
            <p14:sldId id="410"/>
            <p14:sldId id="484"/>
            <p14:sldId id="408"/>
            <p14:sldId id="483"/>
            <p14:sldId id="406"/>
            <p14:sldId id="482"/>
            <p14:sldId id="480"/>
            <p14:sldId id="469"/>
            <p14:sldId id="481"/>
            <p14:sldId id="478"/>
            <p14:sldId id="379"/>
            <p14:sldId id="47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60"/>
  </p:normalViewPr>
  <p:slideViewPr>
    <p:cSldViewPr>
      <p:cViewPr varScale="1">
        <p:scale>
          <a:sx n="114" d="100"/>
          <a:sy n="114" d="100"/>
        </p:scale>
        <p:origin x="1509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2/3/2019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electMe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90302155104385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46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PTIndicator2019030215583374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PTIndicator20190302155834876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65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PTIndicator20190302154919879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softEdge rad="554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  <p:pic>
        <p:nvPicPr>
          <p:cNvPr id="5" name="PPTIndicator20190302154920996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76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19756" y="0"/>
            <a:ext cx="9124244" cy="685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8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9756" y="0"/>
            <a:ext cx="9124244" cy="6858000"/>
            <a:chOff x="19756" y="0"/>
            <a:chExt cx="9124244" cy="6858000"/>
          </a:xfrm>
        </p:grpSpPr>
        <p:sp>
          <p:nvSpPr>
            <p:cNvPr id="5" name="selectMe"/>
            <p:cNvSpPr/>
            <p:nvPr/>
          </p:nvSpPr>
          <p:spPr>
            <a:xfrm>
              <a:off x="19756" y="0"/>
              <a:ext cx="9124244" cy="6858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electMe 5"/>
            <p:cNvSpPr/>
            <p:nvPr/>
          </p:nvSpPr>
          <p:spPr>
            <a:xfrm>
              <a:off x="19756" y="0"/>
              <a:ext cx="9124244" cy="6858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90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PTIndicator20190302154751026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93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90302154722075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30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0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90302154654503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90302154655908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3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90302154628524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9030215462995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2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2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2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5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PTIndicator20190302155549690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23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90302155525785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0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90302155321178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PTIndicator20190302155322669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3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30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1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90302154209038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90302154210466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8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8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selectMe 5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3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24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755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90302153859068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7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90302153700956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6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169</Words>
  <Application>Microsoft Office PowerPoint</Application>
  <PresentationFormat>On-screen Show (4:3)</PresentationFormat>
  <Paragraphs>75</Paragraphs>
  <Slides>57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Bryan</cp:lastModifiedBy>
  <cp:revision>142</cp:revision>
  <dcterms:created xsi:type="dcterms:W3CDTF">2014-01-22T00:01:33Z</dcterms:created>
  <dcterms:modified xsi:type="dcterms:W3CDTF">2019-03-02T07:58:43Z</dcterms:modified>
</cp:coreProperties>
</file>